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5"/>
  </p:notes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1pPr>
    <a:lvl2pPr marL="872709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2pPr>
    <a:lvl3pPr marL="174541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3pPr>
    <a:lvl4pPr marL="2618127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4pPr>
    <a:lvl5pPr marL="3490839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5pPr>
    <a:lvl6pPr marL="436354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6pPr>
    <a:lvl7pPr marL="523625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7pPr>
    <a:lvl8pPr marL="6108967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8pPr>
    <a:lvl9pPr marL="6981676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4" autoAdjust="0"/>
    <p:restoredTop sz="96201" autoAdjust="0"/>
  </p:normalViewPr>
  <p:slideViewPr>
    <p:cSldViewPr snapToGrid="0">
      <p:cViewPr varScale="1">
        <p:scale>
          <a:sx n="85" d="100"/>
          <a:sy n="85" d="100"/>
        </p:scale>
        <p:origin x="59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0217AE-EC17-4761-BD2E-A73AA9CA9719}" type="datetimeFigureOut">
              <a:rPr lang="en-US" smtClean="0"/>
              <a:t>8/25/2024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FB7264-43D1-4C37-9036-814635FE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189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5C323-ECFE-4906-A13F-C4590B9F3215}" type="datetime1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074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8D85-F27D-45B2-AE40-36486B7CE5FB}" type="datetime1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074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F8-8DC8-419E-9D7D-5BF47048C8D5}" type="datetime1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572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7E217-2F88-400F-8A02-B0594405AA64}" type="datetime1">
              <a:rPr lang="en-US" smtClean="0"/>
              <a:t>8/25/2024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012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095B-CF30-485B-99A4-193ED6D412BD}" type="datetime1">
              <a:rPr lang="en-US" smtClean="0"/>
              <a:t>8/25/2024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717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8EB3B-4DB7-4D9A-8376-9B81B7F89547}" type="datetime1">
              <a:rPr lang="en-US" smtClean="0"/>
              <a:t>8/25/2024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464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A143-E434-40C4-A89A-321D0A0AF4E3}" type="datetime1">
              <a:rPr lang="en-US" smtClean="0"/>
              <a:t>8/25/2024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185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E5C74-ECD8-4693-B25D-96EB062DAD56}" type="datetime1">
              <a:rPr lang="en-US" smtClean="0"/>
              <a:t>8/25/2024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370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A6A6C-1544-40F0-9A24-82AF9EDA0853}" type="datetime1">
              <a:rPr lang="en-US" smtClean="0"/>
              <a:t>8/25/2024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17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6A8E-86F9-4AA0-B8E6-ED462E4A3D3B}" type="datetime1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86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00C7-6CED-43F5-9F79-0C0E0BC7BEF1}" type="datetime1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986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C2BE4-503D-4B0B-963D-AF42E6BA03CA}" type="datetime1">
              <a:rPr lang="en-US" smtClean="0"/>
              <a:t>8/25/2024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506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6">
            <a:extLst>
              <a:ext uri="{FF2B5EF4-FFF2-40B4-BE49-F238E27FC236}">
                <a16:creationId xmlns:a16="http://schemas.microsoft.com/office/drawing/2014/main" id="{191F3596-2FF9-41C1-8F71-3CC481DF4A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7367" y="3429000"/>
            <a:ext cx="11246068" cy="369332"/>
          </a:xfrm>
          <a:noFill/>
          <a:effectLst>
            <a:glow rad="127000">
              <a:srgbClr val="FFFF00"/>
            </a:glow>
          </a:effectLst>
        </p:spPr>
        <p:txBody>
          <a:bodyPr wrap="square" lIns="91432" rIns="91432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 defTabSz="3082545">
              <a:spcBef>
                <a:spcPts val="0"/>
              </a:spcBef>
            </a:pPr>
            <a:r>
              <a:rPr lang="nb-NO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Title of your article</a:t>
            </a:r>
            <a:endParaRPr lang="en-US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DD7970B-83CF-4720-95E2-A719F84021D4}"/>
              </a:ext>
            </a:extLst>
          </p:cNvPr>
          <p:cNvSpPr txBox="1"/>
          <p:nvPr/>
        </p:nvSpPr>
        <p:spPr>
          <a:xfrm>
            <a:off x="670491" y="4004030"/>
            <a:ext cx="2692697" cy="323165"/>
          </a:xfrm>
          <a:prstGeom prst="rect">
            <a:avLst/>
          </a:prstGeom>
          <a:solidFill>
            <a:srgbClr val="00275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Author(s) Name: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398B2E2-4DEC-4F02-ABE2-86943CE8D198}"/>
              </a:ext>
            </a:extLst>
          </p:cNvPr>
          <p:cNvSpPr txBox="1"/>
          <p:nvPr/>
        </p:nvSpPr>
        <p:spPr>
          <a:xfrm>
            <a:off x="670491" y="4686852"/>
            <a:ext cx="2692696" cy="323165"/>
          </a:xfrm>
          <a:prstGeom prst="rect">
            <a:avLst/>
          </a:prstGeom>
          <a:solidFill>
            <a:srgbClr val="00275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Paper ID: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98B2E2-4DEC-4F02-ABE2-86943CE8D198}"/>
              </a:ext>
            </a:extLst>
          </p:cNvPr>
          <p:cNvSpPr txBox="1"/>
          <p:nvPr/>
        </p:nvSpPr>
        <p:spPr>
          <a:xfrm>
            <a:off x="670491" y="5296452"/>
            <a:ext cx="2692696" cy="323165"/>
          </a:xfrm>
          <a:prstGeom prst="rect">
            <a:avLst/>
          </a:prstGeom>
          <a:solidFill>
            <a:srgbClr val="00275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Author's institution: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3A020D-DE65-4C41-85C7-C142070D1D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43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759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08900"/>
            <a:ext cx="2743200" cy="365125"/>
          </a:xfrm>
        </p:spPr>
        <p:txBody>
          <a:bodyPr/>
          <a:lstStyle/>
          <a:p>
            <a:fld id="{646C85C2-A03A-4628-9CBD-FAA1EEAAC204}" type="slidenum">
              <a:rPr lang="en-US" sz="2400" smtClean="0">
                <a:solidFill>
                  <a:schemeClr val="bg1"/>
                </a:solidFill>
                <a:cs typeface="B Mitra" panose="00000400000000000000" pitchFamily="2" charset="-78"/>
              </a:rPr>
              <a:t>2</a:t>
            </a:fld>
            <a:endParaRPr lang="en-US" sz="2400" dirty="0">
              <a:solidFill>
                <a:schemeClr val="bg1"/>
              </a:solidFill>
              <a:cs typeface="B Mitra" panose="000004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F1BE2CE-747B-4473-908C-462E94B1CBB9}"/>
              </a:ext>
            </a:extLst>
          </p:cNvPr>
          <p:cNvSpPr/>
          <p:nvPr/>
        </p:nvSpPr>
        <p:spPr>
          <a:xfrm>
            <a:off x="530718" y="3388090"/>
            <a:ext cx="10634718" cy="39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15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NOTICE:</a:t>
            </a:r>
            <a:endParaRPr lang="fa-IR" sz="15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30718" y="3785186"/>
            <a:ext cx="10800000" cy="5350045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670"/>
              </a:spcBef>
            </a:pPr>
            <a:r>
              <a:rPr lang="nb-NO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Please write full name of providing and submission code on the box on the right of the first slide.</a:t>
            </a:r>
          </a:p>
          <a:p>
            <a:pPr>
              <a:lnSpc>
                <a:spcPct val="100000"/>
              </a:lnSpc>
              <a:spcBef>
                <a:spcPts val="670"/>
              </a:spcBef>
            </a:pPr>
            <a:r>
              <a:rPr lang="nb-NO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Slide must be numbered.</a:t>
            </a:r>
          </a:p>
          <a:p>
            <a:pPr algn="just">
              <a:lnSpc>
                <a:spcPct val="100000"/>
              </a:lnSpc>
              <a:spcBef>
                <a:spcPts val="670"/>
              </a:spcBef>
            </a:pPr>
            <a:r>
              <a:rPr lang="nb-NO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The first slide must include title of your article, full name of authors and affiliation.</a:t>
            </a:r>
          </a:p>
          <a:p>
            <a:pPr algn="just">
              <a:lnSpc>
                <a:spcPct val="100000"/>
              </a:lnSpc>
              <a:spcBef>
                <a:spcPts val="670"/>
              </a:spcBef>
            </a:pPr>
            <a:r>
              <a:rPr lang="en-US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Use different size fonts for main points and secondary points (see the last slid for details)</a:t>
            </a:r>
          </a:p>
          <a:p>
            <a:pPr>
              <a:lnSpc>
                <a:spcPct val="100000"/>
              </a:lnSpc>
              <a:spcBef>
                <a:spcPts val="670"/>
              </a:spcBef>
            </a:pPr>
            <a:r>
              <a:rPr lang="en-US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Do not use less than 18-point font</a:t>
            </a:r>
          </a:p>
          <a:p>
            <a:pPr>
              <a:lnSpc>
                <a:spcPct val="100000"/>
              </a:lnSpc>
              <a:spcBef>
                <a:spcPts val="670"/>
              </a:spcBef>
            </a:pPr>
            <a:r>
              <a:rPr lang="en-US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Use standard font “Times New Roman”</a:t>
            </a:r>
            <a:endParaRPr lang="fa-IR" sz="1500" b="1" dirty="0">
              <a:solidFill>
                <a:srgbClr val="102435"/>
              </a:solidFill>
              <a:latin typeface="Times New Roman" panose="02020603050405020304" pitchFamily="18" charset="0"/>
              <a:cs typeface="+mj-cs"/>
            </a:endParaRPr>
          </a:p>
          <a:p>
            <a:pPr>
              <a:lnSpc>
                <a:spcPct val="100000"/>
              </a:lnSpc>
              <a:spcBef>
                <a:spcPts val="670"/>
              </a:spcBef>
            </a:pPr>
            <a:r>
              <a:rPr lang="en-US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Please </a:t>
            </a:r>
            <a:r>
              <a:rPr lang="en-US" sz="1500" b="1" dirty="0">
                <a:latin typeface="Times New Roman" panose="02020603050405020304" pitchFamily="18" charset="0"/>
                <a:cs typeface="+mj-cs"/>
              </a:rPr>
              <a:t>include some of the references on the last slid.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7BB0BD-2B78-40D5-A884-CC7DCB4CAB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850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08900"/>
            <a:ext cx="2743200" cy="365125"/>
          </a:xfrm>
        </p:spPr>
        <p:txBody>
          <a:bodyPr/>
          <a:lstStyle/>
          <a:p>
            <a:pPr marL="0" marR="0" lvl="0" indent="0" algn="r" defTabSz="17454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6C85C2-A03A-4628-9CBD-FAA1EEAAC204}" type="slidenum"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B Mitra" panose="00000400000000000000" pitchFamily="2" charset="-78"/>
              </a:rPr>
              <a:pPr marL="0" marR="0" lvl="0" indent="0" algn="r" defTabSz="17454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B Mitra" panose="00000400000000000000" pitchFamily="2" charset="-78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506924"/>
              </p:ext>
            </p:extLst>
          </p:nvPr>
        </p:nvGraphicFramePr>
        <p:xfrm>
          <a:off x="2203374" y="3307456"/>
          <a:ext cx="7315199" cy="3550544"/>
        </p:xfrm>
        <a:graphic>
          <a:graphicData uri="http://schemas.openxmlformats.org/drawingml/2006/table">
            <a:tbl>
              <a:tblPr rtl="1">
                <a:tableStyleId>{22838BEF-8BB2-4498-84A7-C5851F593DF1}</a:tableStyleId>
              </a:tblPr>
              <a:tblGrid>
                <a:gridCol w="5088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6923">
                  <a:extLst>
                    <a:ext uri="{9D8B030D-6E8A-4147-A177-3AD203B41FA5}">
                      <a16:colId xmlns:a16="http://schemas.microsoft.com/office/drawing/2014/main" val="3994274448"/>
                    </a:ext>
                  </a:extLst>
                </a:gridCol>
              </a:tblGrid>
              <a:tr h="589180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Font size</a:t>
                      </a:r>
                      <a:r>
                        <a:rPr lang="fa-IR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 </a:t>
                      </a:r>
                      <a:r>
                        <a:rPr lang="en-US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English slides</a:t>
                      </a:r>
                      <a:endParaRPr lang="fa-IR" sz="2000" b="1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37431" marR="37431" marT="18715" marB="1871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Part</a:t>
                      </a:r>
                      <a:endParaRPr lang="fa-IR" sz="2000" b="1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00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</a:rPr>
                        <a:t>Times New Roman </a:t>
                      </a: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(Headings) 40</a:t>
                      </a:r>
                      <a:r>
                        <a:rPr kumimoji="0" lang="en-US" sz="18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</a:rPr>
                        <a:t>Bold</a:t>
                      </a:r>
                      <a:endParaRPr kumimoji="0" lang="en-US" sz="1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j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Title</a:t>
                      </a:r>
                      <a:endParaRPr lang="fa-IR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9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Times New Roman (Headings) 15</a:t>
                      </a:r>
                      <a:r>
                        <a:rPr kumimoji="0" lang="en-US" sz="18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</a:rPr>
                        <a:t>Bold</a:t>
                      </a:r>
                      <a:endParaRPr kumimoji="0" lang="en-US" sz="1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j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 </a:t>
                      </a: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Author information</a:t>
                      </a:r>
                      <a:endParaRPr lang="fa-IR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4810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Times New Roman 30 Bold</a:t>
                      </a:r>
                      <a:endParaRPr lang="en-US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 </a:t>
                      </a: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The title of Each slide</a:t>
                      </a:r>
                      <a:endParaRPr lang="fa-IR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3241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Times New Roman 22 Bold</a:t>
                      </a:r>
                      <a:endParaRPr lang="en-US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Slide text</a:t>
                      </a:r>
                      <a:endParaRPr lang="fa-IR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59827736"/>
                  </a:ext>
                </a:extLst>
              </a:tr>
              <a:tr h="603241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 Times New Roman 18</a:t>
                      </a:r>
                      <a:endParaRPr lang="en-US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 </a:t>
                      </a: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Text inside tables</a:t>
                      </a:r>
                      <a:endParaRPr lang="fa-IR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9F1BE2CE-747B-4473-908C-462E94B1CBB9}"/>
              </a:ext>
            </a:extLst>
          </p:cNvPr>
          <p:cNvSpPr/>
          <p:nvPr/>
        </p:nvSpPr>
        <p:spPr>
          <a:xfrm>
            <a:off x="778641" y="2461259"/>
            <a:ext cx="10634718" cy="39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1500" b="1" i="1" spc="50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Font Style and Fonts:</a:t>
            </a:r>
            <a:endParaRPr lang="fa-IR" sz="1500" b="1" i="1" spc="50" dirty="0">
              <a:ln w="11430"/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C479F7-EF4D-43FE-B959-934D01DBC8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22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286</TotalTime>
  <Words>162</Words>
  <Application>Microsoft Office PowerPoint</Application>
  <PresentationFormat>Widescreen</PresentationFormat>
  <Paragraphs>27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Title of your article</vt:lpstr>
      <vt:lpstr>PowerPoint Presentation</vt:lpstr>
      <vt:lpstr>PowerPoint Presentation</vt:lpstr>
    </vt:vector>
  </TitlesOfParts>
  <Company>MRT www.Win2Farsi.com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IGI-KARIMI</dc:creator>
  <cp:lastModifiedBy>aida naderi</cp:lastModifiedBy>
  <cp:revision>46</cp:revision>
  <dcterms:created xsi:type="dcterms:W3CDTF">2021-02-01T12:58:27Z</dcterms:created>
  <dcterms:modified xsi:type="dcterms:W3CDTF">2024-08-25T14:02:32Z</dcterms:modified>
</cp:coreProperties>
</file>